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3716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5" autoAdjust="0"/>
  </p:normalViewPr>
  <p:slideViewPr>
    <p:cSldViewPr>
      <p:cViewPr varScale="1">
        <p:scale>
          <a:sx n="89" d="100"/>
          <a:sy n="89" d="100"/>
        </p:scale>
        <p:origin x="1816" y="168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1000"/>
          </a:blip>
          <a:srcRect/>
          <a:stretch>
            <a:fillRect/>
          </a:stretch>
        </p:blipFill>
        <p:spPr>
          <a:xfrm>
            <a:off x="3551972" y="3130045"/>
            <a:ext cx="5473215" cy="47391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603395" y="5184983"/>
            <a:ext cx="2307464" cy="366911"/>
            <a:chOff x="0" y="0"/>
            <a:chExt cx="3594100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221916" y="5879813"/>
            <a:ext cx="1651871" cy="262665"/>
            <a:chOff x="0" y="0"/>
            <a:chExt cx="3594100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59155" y="3719168"/>
            <a:ext cx="2194535" cy="348954"/>
            <a:chOff x="0" y="0"/>
            <a:chExt cx="3594100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255445" y="5184983"/>
            <a:ext cx="2512398" cy="399498"/>
            <a:chOff x="0" y="0"/>
            <a:chExt cx="359410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115973" y="6396761"/>
            <a:ext cx="1651871" cy="262665"/>
            <a:chOff x="0" y="0"/>
            <a:chExt cx="3594100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136134">
            <a:off x="3734171" y="7449707"/>
            <a:ext cx="1651871" cy="262665"/>
            <a:chOff x="0" y="0"/>
            <a:chExt cx="3594100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821991" y="4032341"/>
            <a:ext cx="1651871" cy="262665"/>
            <a:chOff x="0" y="0"/>
            <a:chExt cx="3594100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1000"/>
          </a:blip>
          <a:srcRect/>
          <a:stretch>
            <a:fillRect/>
          </a:stretch>
        </p:blipFill>
        <p:spPr>
          <a:xfrm>
            <a:off x="3551972" y="3130045"/>
            <a:ext cx="5473215" cy="47391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603395" y="5184983"/>
            <a:ext cx="2307464" cy="366911"/>
            <a:chOff x="0" y="0"/>
            <a:chExt cx="3594100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221916" y="5879813"/>
            <a:ext cx="1651871" cy="262665"/>
            <a:chOff x="0" y="0"/>
            <a:chExt cx="3594100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59155" y="3719168"/>
            <a:ext cx="2194535" cy="348954"/>
            <a:chOff x="0" y="0"/>
            <a:chExt cx="3594100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255445" y="5184983"/>
            <a:ext cx="2512398" cy="399498"/>
            <a:chOff x="0" y="0"/>
            <a:chExt cx="359410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115973" y="6396761"/>
            <a:ext cx="1651871" cy="262665"/>
            <a:chOff x="0" y="0"/>
            <a:chExt cx="3594100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136134">
            <a:off x="3734171" y="7449707"/>
            <a:ext cx="1651871" cy="262665"/>
            <a:chOff x="0" y="0"/>
            <a:chExt cx="3594100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750494" y="3565104"/>
            <a:ext cx="2509416" cy="589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5" spc="509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Shoulders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821991" y="4032341"/>
            <a:ext cx="1651871" cy="262665"/>
            <a:chOff x="0" y="0"/>
            <a:chExt cx="3594100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717808" y="4726231"/>
            <a:ext cx="2208365" cy="686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98"/>
              </a:lnSpc>
            </a:pPr>
            <a:r>
              <a:rPr lang="en-US" sz="4070" spc="594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Suture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36871" y="5407722"/>
            <a:ext cx="1686173" cy="662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37"/>
              </a:lnSpc>
            </a:pPr>
            <a:r>
              <a:rPr lang="en-US" sz="3955" spc="577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Cheek</a:t>
            </a:r>
          </a:p>
        </p:txBody>
      </p:sp>
      <p:sp>
        <p:nvSpPr>
          <p:cNvPr id="20" name="TextBox 20"/>
          <p:cNvSpPr txBox="1"/>
          <p:nvPr/>
        </p:nvSpPr>
        <p:spPr>
          <a:xfrm rot="20385572">
            <a:off x="1320526" y="7371933"/>
            <a:ext cx="4385839" cy="553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80"/>
              </a:lnSpc>
            </a:pPr>
            <a:r>
              <a:rPr lang="en-US" sz="3272" spc="477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Tip (Blossom End)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80377" y="3261413"/>
            <a:ext cx="2687465" cy="686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98"/>
              </a:lnSpc>
            </a:pPr>
            <a:r>
              <a:rPr lang="en-US" sz="4070" spc="594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Stem End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41179" y="4712805"/>
            <a:ext cx="1178530" cy="704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98"/>
              </a:lnSpc>
            </a:pPr>
            <a:r>
              <a:rPr lang="en-US" sz="4070" spc="594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27049" y="5860167"/>
            <a:ext cx="1651871" cy="686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98"/>
              </a:lnSpc>
            </a:pPr>
            <a:r>
              <a:rPr lang="en-US" sz="4070" spc="594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Flesh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Macintosh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Shoulders</dc:title>
  <cp:lastModifiedBy>Lynn Wallin</cp:lastModifiedBy>
  <cp:revision>2</cp:revision>
  <dcterms:created xsi:type="dcterms:W3CDTF">2006-08-16T00:00:00Z</dcterms:created>
  <dcterms:modified xsi:type="dcterms:W3CDTF">2021-01-15T22:58:47Z</dcterms:modified>
  <dc:identifier>DAEQrx_1F50</dc:identifier>
</cp:coreProperties>
</file>